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62" r:id="rId4"/>
    <p:sldId id="257" r:id="rId5"/>
    <p:sldId id="265" r:id="rId6"/>
    <p:sldId id="264" r:id="rId7"/>
    <p:sldId id="263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 showGuides="1">
      <p:cViewPr>
        <p:scale>
          <a:sx n="16" d="100"/>
          <a:sy n="16" d="100"/>
        </p:scale>
        <p:origin x="2520" y="5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32C2C1-8FAB-1BF7-D834-1D003E799F9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5DC9951-1D85-FDD6-D3BC-CB4E00D4FF7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699256-667F-3377-2A5F-A4DA5BE6D0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449D13-5084-4ABB-A365-36130A65363E}" type="datetimeFigureOut">
              <a:rPr lang="en-ID" smtClean="0"/>
              <a:t>18/07/2024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C38189-B8F8-0DE7-5242-E6A5812B8B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22B077-4BFF-494B-E043-2AF6BE70AC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F89B5-10BF-47EF-B584-25A317435E03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4688091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6FBA45-3231-6292-FCAC-4C54331EA6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8CB70C-7AA3-BEB4-A52F-2A1824CD64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F72E5F-5100-299E-4465-E5B4B9D6E9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449D13-5084-4ABB-A365-36130A65363E}" type="datetimeFigureOut">
              <a:rPr lang="en-ID" smtClean="0"/>
              <a:t>18/07/2024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F57903-564C-3A90-AEAB-0F1D59ACC0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27A428-61E5-A0AD-2078-7E831435B2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F89B5-10BF-47EF-B584-25A317435E03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1482348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9639FB-E021-3665-1D3B-7CE39669DA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4CBB6BD-A3E3-2DD6-97E9-50E0D97C53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CC7A49-0FDF-8032-1815-9112CBBA69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449D13-5084-4ABB-A365-36130A65363E}" type="datetimeFigureOut">
              <a:rPr lang="en-ID" smtClean="0"/>
              <a:t>18/07/2024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1D1C0F-713F-DAFD-2223-6145266208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CA1940-A2D8-54EB-01EB-E25E3D1DBC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F89B5-10BF-47EF-B584-25A317435E03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937410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38BABB-4361-A168-EF97-586FF4A63E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34DFFC-6AAE-F99E-9FBA-73440677F5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A1837B9-B65C-2F7A-69DC-322190D8D47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126A06-90CF-39CD-DF37-2C8F03A7D6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449D13-5084-4ABB-A365-36130A65363E}" type="datetimeFigureOut">
              <a:rPr lang="en-ID" smtClean="0"/>
              <a:t>18/07/2024</a:t>
            </a:fld>
            <a:endParaRPr lang="en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E698AB-4B46-D303-370D-1622892D7A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8E86883-6412-ADE4-7E2A-9F0F856D32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F89B5-10BF-47EF-B584-25A317435E03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0189565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81915F-FE14-9237-5909-F203024C8A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4F8E38F-C6AF-90F1-6DFB-C68AF61EF2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7F620C-884C-750B-8232-D1B1EB6DBB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6840ACA-DEFF-2A9B-A392-61546F78A07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93E6D01-6F39-6E04-1F12-50FD9392F47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5B86EA2-B879-EED4-B714-2327B24955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449D13-5084-4ABB-A365-36130A65363E}" type="datetimeFigureOut">
              <a:rPr lang="en-ID" smtClean="0"/>
              <a:t>18/07/2024</a:t>
            </a:fld>
            <a:endParaRPr lang="en-ID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CCA7BA5-C71B-87B3-6BE2-C1808A6B8E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74E360E-541E-85E2-88E2-50A04AFB5D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F89B5-10BF-47EF-B584-25A317435E03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8283629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8C6025-86E9-107C-EF07-DCB59A6849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B83D328-ABA7-84F2-A0A7-1B1D1488A6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449D13-5084-4ABB-A365-36130A65363E}" type="datetimeFigureOut">
              <a:rPr lang="en-ID" smtClean="0"/>
              <a:t>18/07/2024</a:t>
            </a:fld>
            <a:endParaRPr lang="en-ID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BCDE9DE-DC99-20C9-3A93-5D2F0AB96F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B0E7E7A-9A54-FF59-96E0-D74AAE37E2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F89B5-10BF-47EF-B584-25A317435E03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6734922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19870C7-F8F2-659D-097B-82212FBD87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449D13-5084-4ABB-A365-36130A65363E}" type="datetimeFigureOut">
              <a:rPr lang="en-ID" smtClean="0"/>
              <a:t>18/07/2024</a:t>
            </a:fld>
            <a:endParaRPr lang="en-ID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8A92573-A3C5-E6E2-07E0-92A7AFEB00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D78901-483C-7C5B-0F71-C8E4504D25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F89B5-10BF-47EF-B584-25A317435E03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1610061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C945B6-7075-32FA-C7EC-4360F28B4E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F15EA6-CDD2-6F7F-1958-096C3D1480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098D92-6BDE-FC32-F92D-772587D85E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16443F0-89FA-701E-4567-FBB9A993C6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449D13-5084-4ABB-A365-36130A65363E}" type="datetimeFigureOut">
              <a:rPr lang="en-ID" smtClean="0"/>
              <a:t>18/07/2024</a:t>
            </a:fld>
            <a:endParaRPr lang="en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A0442CC-C5DB-4A8F-80FB-430735108E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61B228E-867B-0D02-58FF-84F85AA098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F89B5-10BF-47EF-B584-25A317435E03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5673505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92A969-8E1E-26B7-236F-AD3D37F653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716140B-D75E-8D6E-20BE-2A48F5CB3A5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447D65-5195-EEDC-B44F-0FD497CCB5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FA1C1FD-D936-51DC-D952-CFBD64B84A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449D13-5084-4ABB-A365-36130A65363E}" type="datetimeFigureOut">
              <a:rPr lang="en-ID" smtClean="0"/>
              <a:t>18/07/2024</a:t>
            </a:fld>
            <a:endParaRPr lang="en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5974B26-F132-9EF2-15F0-AD3A005329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FAADCB6-BC1D-428C-82BC-09434A158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F89B5-10BF-47EF-B584-25A317435E03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0114710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C67BEC-011E-FB44-D3E3-A17F490976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2793D21-70FB-5E08-C696-7C4A75BFBF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6C1341-EFE7-26B6-2845-F09F67AE8C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449D13-5084-4ABB-A365-36130A65363E}" type="datetimeFigureOut">
              <a:rPr lang="en-ID" smtClean="0"/>
              <a:t>18/07/2024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65582F-0817-A4C1-FCDB-9990D2FAB9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819DA1-F5B3-E4CF-DD9B-F1143B5EC4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F89B5-10BF-47EF-B584-25A317435E03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5387924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5635B5F-217D-BC7A-49F9-6A3D4C9456C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8EAB558-242A-C007-2227-D949522FA1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8AF481-0F00-13BB-C895-A4E2F55B8C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449D13-5084-4ABB-A365-36130A65363E}" type="datetimeFigureOut">
              <a:rPr lang="en-ID" smtClean="0"/>
              <a:t>18/07/2024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3144E1-6471-531D-5A2E-B67ABB8A1F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D2E574-7109-A820-EE7F-EAA1C2C1F3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F89B5-10BF-47EF-B584-25A317435E03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1006120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BB4E66B-181C-476A-3821-FAA5FD836E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30FDC14-E4EE-DF00-65A7-FD6A700D25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199DFC-A985-A9FD-A32B-578DB6472D1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449D13-5084-4ABB-A365-36130A65363E}" type="datetimeFigureOut">
              <a:rPr lang="en-ID" smtClean="0"/>
              <a:t>18/07/2024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2B9D17-EBFB-E0C6-8F3F-88C0DC44924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569FC0-737F-7BB7-868E-F1CA2D77A1D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BF89B5-10BF-47EF-B584-25A317435E03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870460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.png"/><Relationship Id="rId7" Type="http://schemas.openxmlformats.org/officeDocument/2006/relationships/image" Target="../media/image6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5.png"/><Relationship Id="rId4" Type="http://schemas.openxmlformats.org/officeDocument/2006/relationships/image" Target="../media/image2.png"/><Relationship Id="rId9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8.png"/><Relationship Id="rId7" Type="http://schemas.microsoft.com/office/2007/relationships/hdphoto" Target="../media/hdphoto1.wdp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8.png"/><Relationship Id="rId7" Type="http://schemas.openxmlformats.org/officeDocument/2006/relationships/image" Target="../media/image6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5.png"/><Relationship Id="rId4" Type="http://schemas.openxmlformats.org/officeDocument/2006/relationships/image" Target="../media/image1.png"/><Relationship Id="rId9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microsoft.com/office/2007/relationships/hdphoto" Target="../media/hdphoto1.wdp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2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.png"/><Relationship Id="rId7" Type="http://schemas.openxmlformats.org/officeDocument/2006/relationships/image" Target="../media/image6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45746618-F833-FF04-669A-4A8AD739F48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196"/>
          <a:stretch/>
        </p:blipFill>
        <p:spPr>
          <a:xfrm>
            <a:off x="0" y="7126194"/>
            <a:ext cx="12192000" cy="923872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DE52570-3853-1A67-6421-9D455295D9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3279" y="1075827"/>
            <a:ext cx="5425442" cy="404496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9000"/>
              </a:prstClr>
            </a:outerShdw>
          </a:effectLst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55DF6852-E5DF-CF4C-E1E0-7377344CA111}"/>
              </a:ext>
            </a:extLst>
          </p:cNvPr>
          <p:cNvSpPr/>
          <p:nvPr/>
        </p:nvSpPr>
        <p:spPr>
          <a:xfrm rot="5400000">
            <a:off x="4190042" y="4513461"/>
            <a:ext cx="3857635" cy="7269481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65C7011-6B94-0550-FC87-F4608F4149CC}"/>
              </a:ext>
            </a:extLst>
          </p:cNvPr>
          <p:cNvSpPr txBox="1"/>
          <p:nvPr/>
        </p:nvSpPr>
        <p:spPr>
          <a:xfrm>
            <a:off x="2461260" y="6339840"/>
            <a:ext cx="72694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D" sz="2000" i="1" dirty="0">
                <a:solidFill>
                  <a:schemeClr val="bg1"/>
                </a:solidFill>
                <a:latin typeface="Arial Narrow" panose="020B0606020202030204" pitchFamily="34" charset="0"/>
              </a:rPr>
              <a:t>Jl. </a:t>
            </a:r>
            <a:r>
              <a:rPr lang="en-ID" sz="2000" i="1" dirty="0" err="1">
                <a:solidFill>
                  <a:schemeClr val="bg1"/>
                </a:solidFill>
                <a:latin typeface="Arial Narrow" panose="020B0606020202030204" pitchFamily="34" charset="0"/>
              </a:rPr>
              <a:t>Majalengka</a:t>
            </a:r>
            <a:r>
              <a:rPr lang="en-ID" sz="2000" i="1" dirty="0">
                <a:solidFill>
                  <a:schemeClr val="bg1"/>
                </a:solidFill>
                <a:latin typeface="Arial Narrow" panose="020B0606020202030204" pitchFamily="34" charset="0"/>
              </a:rPr>
              <a:t> Ring Road, Kel. </a:t>
            </a:r>
            <a:r>
              <a:rPr lang="en-ID" sz="2000" i="1" dirty="0" err="1">
                <a:solidFill>
                  <a:schemeClr val="bg1"/>
                </a:solidFill>
                <a:latin typeface="Arial Narrow" panose="020B0606020202030204" pitchFamily="34" charset="0"/>
              </a:rPr>
              <a:t>Cijati</a:t>
            </a:r>
            <a:r>
              <a:rPr lang="en-ID" sz="2000" i="1" dirty="0">
                <a:solidFill>
                  <a:schemeClr val="bg1"/>
                </a:solidFill>
                <a:latin typeface="Arial Narrow" panose="020B0606020202030204" pitchFamily="34" charset="0"/>
              </a:rPr>
              <a:t>, </a:t>
            </a:r>
            <a:r>
              <a:rPr lang="en-ID" sz="2000" i="1" dirty="0" err="1">
                <a:solidFill>
                  <a:schemeClr val="bg1"/>
                </a:solidFill>
                <a:latin typeface="Arial Narrow" panose="020B0606020202030204" pitchFamily="34" charset="0"/>
              </a:rPr>
              <a:t>Kec</a:t>
            </a:r>
            <a:r>
              <a:rPr lang="en-ID" sz="2000" i="1" dirty="0">
                <a:solidFill>
                  <a:schemeClr val="bg1"/>
                </a:solidFill>
                <a:latin typeface="Arial Narrow" panose="020B0606020202030204" pitchFamily="34" charset="0"/>
              </a:rPr>
              <a:t>. </a:t>
            </a:r>
            <a:r>
              <a:rPr lang="en-ID" sz="2000" i="1" dirty="0" err="1">
                <a:solidFill>
                  <a:schemeClr val="bg1"/>
                </a:solidFill>
                <a:latin typeface="Arial Narrow" panose="020B0606020202030204" pitchFamily="34" charset="0"/>
              </a:rPr>
              <a:t>Majalengka</a:t>
            </a:r>
            <a:r>
              <a:rPr lang="en-ID" sz="2000" i="1" dirty="0">
                <a:solidFill>
                  <a:schemeClr val="bg1"/>
                </a:solidFill>
                <a:latin typeface="Arial Narrow" panose="020B0606020202030204" pitchFamily="34" charset="0"/>
              </a:rPr>
              <a:t>, </a:t>
            </a:r>
            <a:r>
              <a:rPr lang="en-ID" sz="2000" i="1" dirty="0" err="1">
                <a:solidFill>
                  <a:schemeClr val="bg1"/>
                </a:solidFill>
                <a:latin typeface="Arial Narrow" panose="020B0606020202030204" pitchFamily="34" charset="0"/>
              </a:rPr>
              <a:t>Kab</a:t>
            </a:r>
            <a:r>
              <a:rPr lang="en-ID" sz="2000" i="1" dirty="0">
                <a:solidFill>
                  <a:schemeClr val="bg1"/>
                </a:solidFill>
                <a:latin typeface="Arial Narrow" panose="020B0606020202030204" pitchFamily="34" charset="0"/>
              </a:rPr>
              <a:t>. </a:t>
            </a:r>
            <a:r>
              <a:rPr lang="en-ID" sz="2000" i="1" dirty="0" err="1">
                <a:solidFill>
                  <a:schemeClr val="bg1"/>
                </a:solidFill>
                <a:latin typeface="Arial Narrow" panose="020B0606020202030204" pitchFamily="34" charset="0"/>
              </a:rPr>
              <a:t>Majalengka</a:t>
            </a:r>
            <a:endParaRPr lang="en-ID" sz="2000" i="1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CA55911-C836-0AA3-B9B7-6F57F19971F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2435"/>
          <a:stretch/>
        </p:blipFill>
        <p:spPr>
          <a:xfrm>
            <a:off x="12835227" y="5656954"/>
            <a:ext cx="4081670" cy="78239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0804802-870D-DD16-BC95-E4C887D44C8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368" b="-9132"/>
          <a:stretch/>
        </p:blipFill>
        <p:spPr>
          <a:xfrm>
            <a:off x="16867924" y="5594478"/>
            <a:ext cx="7219223" cy="905771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7EA1A7C3-E239-F92B-355B-A10D89086C61}"/>
              </a:ext>
            </a:extLst>
          </p:cNvPr>
          <p:cNvSpPr/>
          <p:nvPr/>
        </p:nvSpPr>
        <p:spPr>
          <a:xfrm>
            <a:off x="-14610687" y="5484123"/>
            <a:ext cx="13990320" cy="1024566"/>
          </a:xfrm>
          <a:prstGeom prst="rect">
            <a:avLst/>
          </a:prstGeom>
          <a:solidFill>
            <a:schemeClr val="bg1">
              <a:alpha val="69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409241135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1CCB7B4-2BFE-6112-53AF-68C1898F938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62"/>
          <a:stretch/>
        </p:blipFill>
        <p:spPr>
          <a:xfrm>
            <a:off x="0" y="-1"/>
            <a:ext cx="12192000" cy="9391217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D7FECFDB-292A-DEFD-3FE4-638F5B2B4CF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196"/>
          <a:stretch/>
        </p:blipFill>
        <p:spPr>
          <a:xfrm>
            <a:off x="0" y="8386851"/>
            <a:ext cx="12192000" cy="923872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BB1AD80-BCCC-FD94-8947-813F8895B5A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1421" y="265205"/>
            <a:ext cx="1640779" cy="12232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9000"/>
              </a:prstClr>
            </a:outerShdw>
          </a:effectLst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EF91A390-7044-F677-9A58-077D5120C538}"/>
              </a:ext>
            </a:extLst>
          </p:cNvPr>
          <p:cNvGrpSpPr/>
          <p:nvPr/>
        </p:nvGrpSpPr>
        <p:grpSpPr>
          <a:xfrm>
            <a:off x="222575" y="-4922957"/>
            <a:ext cx="3321771" cy="4643932"/>
            <a:chOff x="350181" y="1094259"/>
            <a:chExt cx="3477168" cy="4861181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3E986EFE-AC61-50AC-E5C7-9757B810E77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0181" y="1094259"/>
              <a:ext cx="3477168" cy="4861181"/>
            </a:xfrm>
            <a:prstGeom prst="rect">
              <a:avLst/>
            </a:prstGeom>
          </p:spPr>
        </p:pic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72626326-072F-DD19-AB03-EE26EBA94828}"/>
                </a:ext>
              </a:extLst>
            </p:cNvPr>
            <p:cNvSpPr/>
            <p:nvPr/>
          </p:nvSpPr>
          <p:spPr>
            <a:xfrm>
              <a:off x="1081825" y="2429814"/>
              <a:ext cx="1850265" cy="210354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 </a:t>
              </a:r>
              <a:endParaRPr lang="en-ID" dirty="0"/>
            </a:p>
          </p:txBody>
        </p:sp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890C77F6-3175-FE5D-BC40-B33166EC38C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806" t="10870" r="24265" b="10444"/>
            <a:stretch/>
          </p:blipFill>
          <p:spPr>
            <a:xfrm>
              <a:off x="1038895" y="1622738"/>
              <a:ext cx="1944711" cy="3825025"/>
            </a:xfrm>
            <a:prstGeom prst="rect">
              <a:avLst/>
            </a:prstGeom>
          </p:spPr>
        </p:pic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295F24A2-744E-0C69-944B-67D6827C8B99}"/>
              </a:ext>
            </a:extLst>
          </p:cNvPr>
          <p:cNvSpPr txBox="1"/>
          <p:nvPr/>
        </p:nvSpPr>
        <p:spPr>
          <a:xfrm>
            <a:off x="-7670421" y="5516022"/>
            <a:ext cx="408167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solidFill>
                  <a:schemeClr val="bg1"/>
                </a:solidFill>
              </a:rPr>
              <a:t>30/72</a:t>
            </a:r>
            <a:endParaRPr lang="en-ID" sz="5400" b="1" dirty="0">
              <a:solidFill>
                <a:schemeClr val="bg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149F0F1-8181-6DEF-8575-227AD9244B26}"/>
              </a:ext>
            </a:extLst>
          </p:cNvPr>
          <p:cNvSpPr txBox="1"/>
          <p:nvPr/>
        </p:nvSpPr>
        <p:spPr>
          <a:xfrm>
            <a:off x="-1818260" y="5201983"/>
            <a:ext cx="40816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</a:rPr>
              <a:t>TIPE</a:t>
            </a:r>
            <a:endParaRPr lang="en-ID" sz="2800" b="1" dirty="0">
              <a:solidFill>
                <a:schemeClr val="bg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77004BC-7DB0-E7D5-F73E-1D5BFCE0176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994"/>
            <a:ext cx="12192000" cy="6858000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E3FD8965-F865-B64E-0C1C-69F13A2BBBB2}"/>
              </a:ext>
            </a:extLst>
          </p:cNvPr>
          <p:cNvSpPr/>
          <p:nvPr/>
        </p:nvSpPr>
        <p:spPr>
          <a:xfrm>
            <a:off x="-804672" y="5484123"/>
            <a:ext cx="13990320" cy="1024566"/>
          </a:xfrm>
          <a:prstGeom prst="rect">
            <a:avLst/>
          </a:prstGeom>
          <a:solidFill>
            <a:schemeClr val="bg1">
              <a:alpha val="69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dirty="0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7346C4BC-EA10-1191-8230-DE994A49848A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2435"/>
          <a:stretch/>
        </p:blipFill>
        <p:spPr>
          <a:xfrm>
            <a:off x="635793" y="5656954"/>
            <a:ext cx="4081670" cy="78239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E22DA315-A750-6D42-6627-2C3CA6367233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368" b="-9132"/>
          <a:stretch/>
        </p:blipFill>
        <p:spPr>
          <a:xfrm>
            <a:off x="4668490" y="5594478"/>
            <a:ext cx="7219223" cy="905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999990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1CCB7B4-2BFE-6112-53AF-68C1898F938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62"/>
          <a:stretch/>
        </p:blipFill>
        <p:spPr>
          <a:xfrm>
            <a:off x="0" y="-1"/>
            <a:ext cx="12192000" cy="939121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295F24A2-744E-0C69-944B-67D6827C8B99}"/>
              </a:ext>
            </a:extLst>
          </p:cNvPr>
          <p:cNvSpPr txBox="1"/>
          <p:nvPr/>
        </p:nvSpPr>
        <p:spPr>
          <a:xfrm>
            <a:off x="-7670421" y="5516022"/>
            <a:ext cx="408167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solidFill>
                  <a:schemeClr val="bg1"/>
                </a:solidFill>
              </a:rPr>
              <a:t>30/72</a:t>
            </a:r>
            <a:endParaRPr lang="en-ID" sz="5400" b="1" dirty="0">
              <a:solidFill>
                <a:schemeClr val="bg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149F0F1-8181-6DEF-8575-227AD9244B26}"/>
              </a:ext>
            </a:extLst>
          </p:cNvPr>
          <p:cNvSpPr txBox="1"/>
          <p:nvPr/>
        </p:nvSpPr>
        <p:spPr>
          <a:xfrm>
            <a:off x="-1818260" y="5201983"/>
            <a:ext cx="40816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</a:rPr>
              <a:t>TIPE</a:t>
            </a:r>
            <a:endParaRPr lang="en-ID" sz="2800" b="1" dirty="0">
              <a:solidFill>
                <a:schemeClr val="bg1"/>
              </a:solidFill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97C12D41-5800-CE2F-D794-604955BD13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591" y="809807"/>
            <a:ext cx="10324818" cy="5238386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D7FECFDB-292A-DEFD-3FE4-638F5B2B4CF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196"/>
          <a:stretch/>
        </p:blipFill>
        <p:spPr>
          <a:xfrm>
            <a:off x="-7670421" y="7225282"/>
            <a:ext cx="19862421" cy="15051127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EBB1AD80-BCCC-FD94-8947-813F8895B5A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7570" y="-1974641"/>
            <a:ext cx="1939307" cy="144586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9000"/>
              </a:prstClr>
            </a:outerShdw>
          </a:effec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42E8B063-B78C-BDC4-5483-2D83D5A68F01}"/>
              </a:ext>
            </a:extLst>
          </p:cNvPr>
          <p:cNvSpPr/>
          <p:nvPr/>
        </p:nvSpPr>
        <p:spPr>
          <a:xfrm rot="266234">
            <a:off x="-9420709" y="12373276"/>
            <a:ext cx="4685676" cy="8829879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EF91A390-7044-F677-9A58-077D5120C538}"/>
              </a:ext>
            </a:extLst>
          </p:cNvPr>
          <p:cNvGrpSpPr/>
          <p:nvPr/>
        </p:nvGrpSpPr>
        <p:grpSpPr>
          <a:xfrm>
            <a:off x="222575" y="-4922957"/>
            <a:ext cx="3321771" cy="4643932"/>
            <a:chOff x="350181" y="1094259"/>
            <a:chExt cx="3477168" cy="4861181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3E986EFE-AC61-50AC-E5C7-9757B810E77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0181" y="1094259"/>
              <a:ext cx="3477168" cy="4861181"/>
            </a:xfrm>
            <a:prstGeom prst="rect">
              <a:avLst/>
            </a:prstGeom>
          </p:spPr>
        </p:pic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72626326-072F-DD19-AB03-EE26EBA94828}"/>
                </a:ext>
              </a:extLst>
            </p:cNvPr>
            <p:cNvSpPr/>
            <p:nvPr/>
          </p:nvSpPr>
          <p:spPr>
            <a:xfrm>
              <a:off x="1081825" y="2429814"/>
              <a:ext cx="1850265" cy="210354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 </a:t>
              </a:r>
              <a:endParaRPr lang="en-ID" dirty="0"/>
            </a:p>
          </p:txBody>
        </p:sp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890C77F6-3175-FE5D-BC40-B33166EC38C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806" t="10870" r="24265" b="10444"/>
            <a:stretch/>
          </p:blipFill>
          <p:spPr>
            <a:xfrm>
              <a:off x="1038895" y="1622738"/>
              <a:ext cx="1944711" cy="38250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1867486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1CCB7B4-2BFE-6112-53AF-68C1898F938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62"/>
          <a:stretch/>
        </p:blipFill>
        <p:spPr>
          <a:xfrm>
            <a:off x="-1188428" y="-1987826"/>
            <a:ext cx="13380428" cy="10306636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BECB5B46-F8E7-E6D6-CF5F-480367BE75C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591" y="8042552"/>
            <a:ext cx="10324818" cy="5238386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D7FECFDB-292A-DEFD-3FE4-638F5B2B4CF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196"/>
          <a:stretch/>
        </p:blipFill>
        <p:spPr>
          <a:xfrm>
            <a:off x="3650166" y="923036"/>
            <a:ext cx="8541834" cy="6472737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0CE9707-376B-7A33-DEB0-6DFF3DE7A53F}"/>
              </a:ext>
            </a:extLst>
          </p:cNvPr>
          <p:cNvSpPr/>
          <p:nvPr/>
        </p:nvSpPr>
        <p:spPr>
          <a:xfrm rot="266234">
            <a:off x="-696554" y="-1203346"/>
            <a:ext cx="4685676" cy="8829879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EF91A390-7044-F677-9A58-077D5120C538}"/>
              </a:ext>
            </a:extLst>
          </p:cNvPr>
          <p:cNvGrpSpPr/>
          <p:nvPr/>
        </p:nvGrpSpPr>
        <p:grpSpPr>
          <a:xfrm>
            <a:off x="222575" y="185529"/>
            <a:ext cx="3321771" cy="4643932"/>
            <a:chOff x="350181" y="1094259"/>
            <a:chExt cx="3477168" cy="4861181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3E986EFE-AC61-50AC-E5C7-9757B810E77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0181" y="1094259"/>
              <a:ext cx="3477168" cy="4861181"/>
            </a:xfrm>
            <a:prstGeom prst="rect">
              <a:avLst/>
            </a:prstGeom>
          </p:spPr>
        </p:pic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72626326-072F-DD19-AB03-EE26EBA94828}"/>
                </a:ext>
              </a:extLst>
            </p:cNvPr>
            <p:cNvSpPr/>
            <p:nvPr/>
          </p:nvSpPr>
          <p:spPr>
            <a:xfrm>
              <a:off x="1081825" y="2429814"/>
              <a:ext cx="1850265" cy="210354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 </a:t>
              </a:r>
              <a:endParaRPr lang="en-ID" dirty="0"/>
            </a:p>
          </p:txBody>
        </p:sp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890C77F6-3175-FE5D-BC40-B33166EC38C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806" t="10870" r="24265" b="10444"/>
            <a:stretch/>
          </p:blipFill>
          <p:spPr>
            <a:xfrm>
              <a:off x="1038895" y="1622738"/>
              <a:ext cx="1944711" cy="3825025"/>
            </a:xfrm>
            <a:prstGeom prst="rect">
              <a:avLst/>
            </a:prstGeom>
          </p:spPr>
        </p:pic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295F24A2-744E-0C69-944B-67D6827C8B99}"/>
              </a:ext>
            </a:extLst>
          </p:cNvPr>
          <p:cNvSpPr txBox="1"/>
          <p:nvPr/>
        </p:nvSpPr>
        <p:spPr>
          <a:xfrm>
            <a:off x="753727" y="5516022"/>
            <a:ext cx="408167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solidFill>
                  <a:schemeClr val="bg1"/>
                </a:solidFill>
              </a:rPr>
              <a:t>30/72</a:t>
            </a:r>
            <a:endParaRPr lang="en-ID" sz="5400" b="1" dirty="0">
              <a:solidFill>
                <a:schemeClr val="bg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149F0F1-8181-6DEF-8575-227AD9244B26}"/>
              </a:ext>
            </a:extLst>
          </p:cNvPr>
          <p:cNvSpPr txBox="1"/>
          <p:nvPr/>
        </p:nvSpPr>
        <p:spPr>
          <a:xfrm>
            <a:off x="809384" y="5201983"/>
            <a:ext cx="40816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</a:rPr>
              <a:t>TIPE</a:t>
            </a:r>
            <a:endParaRPr lang="en-ID" sz="2800" b="1" dirty="0">
              <a:solidFill>
                <a:schemeClr val="bg1"/>
              </a:solidFill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EBB1AD80-BCCC-FD94-8947-813F8895B5A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9764" y="276257"/>
            <a:ext cx="1110935" cy="82826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9000"/>
              </a:prstClr>
            </a:outerShdw>
          </a:effec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CDA2735-0BAE-40FF-75E8-9CA647A8BDDC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2435"/>
          <a:stretch/>
        </p:blipFill>
        <p:spPr>
          <a:xfrm>
            <a:off x="-6714893" y="1437302"/>
            <a:ext cx="5754378" cy="1103033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7B0AFA3E-F5AF-7C18-9434-C3B7523EBFD5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368" b="-9132"/>
          <a:stretch/>
        </p:blipFill>
        <p:spPr>
          <a:xfrm>
            <a:off x="13152515" y="3118141"/>
            <a:ext cx="9594308" cy="1203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99785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1CCB7B4-2BFE-6112-53AF-68C1898F938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62"/>
          <a:stretch/>
        </p:blipFill>
        <p:spPr>
          <a:xfrm>
            <a:off x="0" y="-1"/>
            <a:ext cx="12192000" cy="9391217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FCA06D0E-53B7-E13C-E57C-A1043A01E1DC}"/>
              </a:ext>
            </a:extLst>
          </p:cNvPr>
          <p:cNvSpPr/>
          <p:nvPr/>
        </p:nvSpPr>
        <p:spPr>
          <a:xfrm rot="5400000">
            <a:off x="4190042" y="7139423"/>
            <a:ext cx="3857635" cy="7269481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95F24A2-744E-0C69-944B-67D6827C8B99}"/>
              </a:ext>
            </a:extLst>
          </p:cNvPr>
          <p:cNvSpPr txBox="1"/>
          <p:nvPr/>
        </p:nvSpPr>
        <p:spPr>
          <a:xfrm>
            <a:off x="-7670421" y="5516022"/>
            <a:ext cx="408167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solidFill>
                  <a:schemeClr val="bg1"/>
                </a:solidFill>
              </a:rPr>
              <a:t>30/72</a:t>
            </a:r>
            <a:endParaRPr lang="en-ID" sz="5400" b="1" dirty="0">
              <a:solidFill>
                <a:schemeClr val="bg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149F0F1-8181-6DEF-8575-227AD9244B26}"/>
              </a:ext>
            </a:extLst>
          </p:cNvPr>
          <p:cNvSpPr txBox="1"/>
          <p:nvPr/>
        </p:nvSpPr>
        <p:spPr>
          <a:xfrm>
            <a:off x="-1818260" y="5201983"/>
            <a:ext cx="40816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</a:rPr>
              <a:t>TIPE</a:t>
            </a:r>
            <a:endParaRPr lang="en-ID" sz="2800" b="1" dirty="0">
              <a:solidFill>
                <a:schemeClr val="bg1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7FECFDB-292A-DEFD-3FE4-638F5B2B4CF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196"/>
          <a:stretch/>
        </p:blipFill>
        <p:spPr>
          <a:xfrm>
            <a:off x="-7670421" y="7225282"/>
            <a:ext cx="19862421" cy="15051127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42E8B063-B78C-BDC4-5483-2D83D5A68F01}"/>
              </a:ext>
            </a:extLst>
          </p:cNvPr>
          <p:cNvSpPr/>
          <p:nvPr/>
        </p:nvSpPr>
        <p:spPr>
          <a:xfrm rot="266234">
            <a:off x="-6838484" y="-1203345"/>
            <a:ext cx="4685676" cy="8829879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4FBBAE4-C522-EFD1-4456-C63D931A531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023"/>
          <a:stretch/>
        </p:blipFill>
        <p:spPr>
          <a:xfrm>
            <a:off x="0" y="-764014"/>
            <a:ext cx="12192000" cy="762201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5EAA91C8-E04A-888A-BF59-56588EAD86B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9764" y="276257"/>
            <a:ext cx="1110935" cy="82826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9000"/>
              </a:prstClr>
            </a:outerShdw>
          </a:effectLst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EF91A390-7044-F677-9A58-077D5120C538}"/>
              </a:ext>
            </a:extLst>
          </p:cNvPr>
          <p:cNvGrpSpPr/>
          <p:nvPr/>
        </p:nvGrpSpPr>
        <p:grpSpPr>
          <a:xfrm>
            <a:off x="222575" y="-4922957"/>
            <a:ext cx="3321771" cy="4643932"/>
            <a:chOff x="350181" y="1094259"/>
            <a:chExt cx="3477168" cy="4861181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3E986EFE-AC61-50AC-E5C7-9757B810E77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0181" y="1094259"/>
              <a:ext cx="3477168" cy="4861181"/>
            </a:xfrm>
            <a:prstGeom prst="rect">
              <a:avLst/>
            </a:prstGeom>
          </p:spPr>
        </p:pic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72626326-072F-DD19-AB03-EE26EBA94828}"/>
                </a:ext>
              </a:extLst>
            </p:cNvPr>
            <p:cNvSpPr/>
            <p:nvPr/>
          </p:nvSpPr>
          <p:spPr>
            <a:xfrm>
              <a:off x="1081825" y="2429814"/>
              <a:ext cx="1850265" cy="210354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 </a:t>
              </a:r>
              <a:endParaRPr lang="en-ID" dirty="0"/>
            </a:p>
          </p:txBody>
        </p:sp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890C77F6-3175-FE5D-BC40-B33166EC38C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806" t="10870" r="24265" b="10444"/>
            <a:stretch/>
          </p:blipFill>
          <p:spPr>
            <a:xfrm>
              <a:off x="1038895" y="1622738"/>
              <a:ext cx="1944711" cy="38250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0151486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1CCB7B4-2BFE-6112-53AF-68C1898F938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62"/>
          <a:stretch/>
        </p:blipFill>
        <p:spPr>
          <a:xfrm>
            <a:off x="0" y="-1"/>
            <a:ext cx="12192000" cy="9391217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D7FECFDB-292A-DEFD-3FE4-638F5B2B4CF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196"/>
          <a:stretch/>
        </p:blipFill>
        <p:spPr>
          <a:xfrm>
            <a:off x="0" y="8386851"/>
            <a:ext cx="12192000" cy="923872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BB1AD80-BCCC-FD94-8947-813F8895B5A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1421" y="265205"/>
            <a:ext cx="1640779" cy="12232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9000"/>
              </a:prstClr>
            </a:outerShdw>
          </a:effectLst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FCA06D0E-53B7-E13C-E57C-A1043A01E1DC}"/>
              </a:ext>
            </a:extLst>
          </p:cNvPr>
          <p:cNvSpPr/>
          <p:nvPr/>
        </p:nvSpPr>
        <p:spPr>
          <a:xfrm rot="5400000">
            <a:off x="4190042" y="7139423"/>
            <a:ext cx="3857635" cy="7269481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EF91A390-7044-F677-9A58-077D5120C538}"/>
              </a:ext>
            </a:extLst>
          </p:cNvPr>
          <p:cNvGrpSpPr/>
          <p:nvPr/>
        </p:nvGrpSpPr>
        <p:grpSpPr>
          <a:xfrm>
            <a:off x="222575" y="-4922957"/>
            <a:ext cx="3321771" cy="4643932"/>
            <a:chOff x="350181" y="1094259"/>
            <a:chExt cx="3477168" cy="4861181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3E986EFE-AC61-50AC-E5C7-9757B810E77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0181" y="1094259"/>
              <a:ext cx="3477168" cy="4861181"/>
            </a:xfrm>
            <a:prstGeom prst="rect">
              <a:avLst/>
            </a:prstGeom>
          </p:spPr>
        </p:pic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72626326-072F-DD19-AB03-EE26EBA94828}"/>
                </a:ext>
              </a:extLst>
            </p:cNvPr>
            <p:cNvSpPr/>
            <p:nvPr/>
          </p:nvSpPr>
          <p:spPr>
            <a:xfrm>
              <a:off x="1081825" y="2429814"/>
              <a:ext cx="1850265" cy="210354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 </a:t>
              </a:r>
              <a:endParaRPr lang="en-ID" dirty="0"/>
            </a:p>
          </p:txBody>
        </p:sp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890C77F6-3175-FE5D-BC40-B33166EC38C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806" t="10870" r="24265" b="10444"/>
            <a:stretch/>
          </p:blipFill>
          <p:spPr>
            <a:xfrm>
              <a:off x="1038895" y="1622738"/>
              <a:ext cx="1944711" cy="3825025"/>
            </a:xfrm>
            <a:prstGeom prst="rect">
              <a:avLst/>
            </a:prstGeom>
          </p:spPr>
        </p:pic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295F24A2-744E-0C69-944B-67D6827C8B99}"/>
              </a:ext>
            </a:extLst>
          </p:cNvPr>
          <p:cNvSpPr txBox="1"/>
          <p:nvPr/>
        </p:nvSpPr>
        <p:spPr>
          <a:xfrm>
            <a:off x="-7670421" y="5516022"/>
            <a:ext cx="408167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solidFill>
                  <a:schemeClr val="bg1"/>
                </a:solidFill>
              </a:rPr>
              <a:t>30/72</a:t>
            </a:r>
            <a:endParaRPr lang="en-ID" sz="5400" b="1" dirty="0">
              <a:solidFill>
                <a:schemeClr val="bg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77004BC-7DB0-E7D5-F73E-1D5BFCE0176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994"/>
            <a:ext cx="1219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149F0F1-8181-6DEF-8575-227AD9244B26}"/>
              </a:ext>
            </a:extLst>
          </p:cNvPr>
          <p:cNvSpPr txBox="1"/>
          <p:nvPr/>
        </p:nvSpPr>
        <p:spPr>
          <a:xfrm>
            <a:off x="222575" y="5977687"/>
            <a:ext cx="1064042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chemeClr val="bg1"/>
                </a:solidFill>
              </a:rPr>
              <a:t>PERUMAHAN BERSUBSIDI DI LOKASI STRATEGIS</a:t>
            </a:r>
            <a:endParaRPr lang="en-ID" sz="4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507240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45746618-F833-FF04-669A-4A8AD739F48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196"/>
          <a:stretch/>
        </p:blipFill>
        <p:spPr>
          <a:xfrm>
            <a:off x="0" y="7126194"/>
            <a:ext cx="12192000" cy="923872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DE52570-3853-1A67-6421-9D455295D9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3279" y="1075827"/>
            <a:ext cx="5425442" cy="404496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9000"/>
              </a:prstClr>
            </a:outerShdw>
          </a:effectLst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55DF6852-E5DF-CF4C-E1E0-7377344CA111}"/>
              </a:ext>
            </a:extLst>
          </p:cNvPr>
          <p:cNvSpPr/>
          <p:nvPr/>
        </p:nvSpPr>
        <p:spPr>
          <a:xfrm rot="5400000">
            <a:off x="4190042" y="4513461"/>
            <a:ext cx="3857635" cy="7269481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65C7011-6B94-0550-FC87-F4608F4149CC}"/>
              </a:ext>
            </a:extLst>
          </p:cNvPr>
          <p:cNvSpPr txBox="1"/>
          <p:nvPr/>
        </p:nvSpPr>
        <p:spPr>
          <a:xfrm>
            <a:off x="2461260" y="6339840"/>
            <a:ext cx="72694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D" sz="2000" i="1" dirty="0">
                <a:solidFill>
                  <a:schemeClr val="bg1"/>
                </a:solidFill>
                <a:latin typeface="Arial Narrow" panose="020B0606020202030204" pitchFamily="34" charset="0"/>
              </a:rPr>
              <a:t>Jl. </a:t>
            </a:r>
            <a:r>
              <a:rPr lang="en-ID" sz="2000" i="1" dirty="0" err="1">
                <a:solidFill>
                  <a:schemeClr val="bg1"/>
                </a:solidFill>
                <a:latin typeface="Arial Narrow" panose="020B0606020202030204" pitchFamily="34" charset="0"/>
              </a:rPr>
              <a:t>Majalengka</a:t>
            </a:r>
            <a:r>
              <a:rPr lang="en-ID" sz="2000" i="1" dirty="0">
                <a:solidFill>
                  <a:schemeClr val="bg1"/>
                </a:solidFill>
                <a:latin typeface="Arial Narrow" panose="020B0606020202030204" pitchFamily="34" charset="0"/>
              </a:rPr>
              <a:t> Ring Road, Kel. </a:t>
            </a:r>
            <a:r>
              <a:rPr lang="en-ID" sz="2000" i="1" dirty="0" err="1">
                <a:solidFill>
                  <a:schemeClr val="bg1"/>
                </a:solidFill>
                <a:latin typeface="Arial Narrow" panose="020B0606020202030204" pitchFamily="34" charset="0"/>
              </a:rPr>
              <a:t>Cijati</a:t>
            </a:r>
            <a:r>
              <a:rPr lang="en-ID" sz="2000" i="1" dirty="0">
                <a:solidFill>
                  <a:schemeClr val="bg1"/>
                </a:solidFill>
                <a:latin typeface="Arial Narrow" panose="020B0606020202030204" pitchFamily="34" charset="0"/>
              </a:rPr>
              <a:t>, </a:t>
            </a:r>
            <a:r>
              <a:rPr lang="en-ID" sz="2000" i="1" dirty="0" err="1">
                <a:solidFill>
                  <a:schemeClr val="bg1"/>
                </a:solidFill>
                <a:latin typeface="Arial Narrow" panose="020B0606020202030204" pitchFamily="34" charset="0"/>
              </a:rPr>
              <a:t>Kec</a:t>
            </a:r>
            <a:r>
              <a:rPr lang="en-ID" sz="2000" i="1" dirty="0">
                <a:solidFill>
                  <a:schemeClr val="bg1"/>
                </a:solidFill>
                <a:latin typeface="Arial Narrow" panose="020B0606020202030204" pitchFamily="34" charset="0"/>
              </a:rPr>
              <a:t>. </a:t>
            </a:r>
            <a:r>
              <a:rPr lang="en-ID" sz="2000" i="1" dirty="0" err="1">
                <a:solidFill>
                  <a:schemeClr val="bg1"/>
                </a:solidFill>
                <a:latin typeface="Arial Narrow" panose="020B0606020202030204" pitchFamily="34" charset="0"/>
              </a:rPr>
              <a:t>Majalengka</a:t>
            </a:r>
            <a:r>
              <a:rPr lang="en-ID" sz="2000" i="1" dirty="0">
                <a:solidFill>
                  <a:schemeClr val="bg1"/>
                </a:solidFill>
                <a:latin typeface="Arial Narrow" panose="020B0606020202030204" pitchFamily="34" charset="0"/>
              </a:rPr>
              <a:t>, </a:t>
            </a:r>
            <a:r>
              <a:rPr lang="en-ID" sz="2000" i="1" dirty="0" err="1">
                <a:solidFill>
                  <a:schemeClr val="bg1"/>
                </a:solidFill>
                <a:latin typeface="Arial Narrow" panose="020B0606020202030204" pitchFamily="34" charset="0"/>
              </a:rPr>
              <a:t>Kab</a:t>
            </a:r>
            <a:r>
              <a:rPr lang="en-ID" sz="2000" i="1" dirty="0">
                <a:solidFill>
                  <a:schemeClr val="bg1"/>
                </a:solidFill>
                <a:latin typeface="Arial Narrow" panose="020B0606020202030204" pitchFamily="34" charset="0"/>
              </a:rPr>
              <a:t>. </a:t>
            </a:r>
            <a:r>
              <a:rPr lang="en-ID" sz="2000" i="1" dirty="0" err="1">
                <a:solidFill>
                  <a:schemeClr val="bg1"/>
                </a:solidFill>
                <a:latin typeface="Arial Narrow" panose="020B0606020202030204" pitchFamily="34" charset="0"/>
              </a:rPr>
              <a:t>Majalengka</a:t>
            </a:r>
            <a:endParaRPr lang="en-ID" sz="2000" i="1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F42B279-8ABF-5A94-8E7A-D0CDE2782E7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2435"/>
          <a:stretch/>
        </p:blipFill>
        <p:spPr>
          <a:xfrm>
            <a:off x="-6714893" y="1437302"/>
            <a:ext cx="5754378" cy="110303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34450CE-A0C8-1D73-074E-DEAFA4A4E02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368" b="-9132"/>
          <a:stretch/>
        </p:blipFill>
        <p:spPr>
          <a:xfrm>
            <a:off x="13152515" y="3118141"/>
            <a:ext cx="9594308" cy="1203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471842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</TotalTime>
  <Words>53</Words>
  <Application>Microsoft Office PowerPoint</Application>
  <PresentationFormat>Widescreen</PresentationFormat>
  <Paragraphs>17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Arial Narrow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Sadida Aghnia</dc:creator>
  <cp:lastModifiedBy>Sadida Aghnia</cp:lastModifiedBy>
  <cp:revision>6</cp:revision>
  <dcterms:created xsi:type="dcterms:W3CDTF">2024-05-28T01:52:16Z</dcterms:created>
  <dcterms:modified xsi:type="dcterms:W3CDTF">2024-07-18T07:20:58Z</dcterms:modified>
</cp:coreProperties>
</file>